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69" r:id="rId9"/>
    <p:sldId id="270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3" d="100"/>
          <a:sy n="63" d="100"/>
        </p:scale>
        <p:origin x="-2304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5A5E0-0541-478A-A705-B265C42FF3DA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FAF5D-4995-405A-92FE-A3509F7AE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7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AF5D-4995-405A-92FE-A3509F7AEB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8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AF5D-4995-405A-92FE-A3509F7AEB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8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AF5D-4995-405A-92FE-A3509F7AEB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8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3789040"/>
            <a:ext cx="6768752" cy="2736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ДВНЦМС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Кафедра стоматологии детского возраста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ВПО ДВГМУ.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дополнительного образования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«Здоровое питание школьника»</a:t>
            </a:r>
            <a:r>
              <a:rPr lang="ru-RU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(«Ты есть то, что ты ешь»)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endParaRPr lang="ru-RU" sz="16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07704" y="5589240"/>
            <a:ext cx="5970494" cy="835460"/>
          </a:xfrm>
        </p:spPr>
        <p:txBody>
          <a:bodyPr>
            <a:normAutofit/>
          </a:bodyPr>
          <a:lstStyle/>
          <a:p>
            <a:pPr algn="ctr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г.Хабаровск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8" y="955968"/>
            <a:ext cx="9171384" cy="590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0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340768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данным доклада Уполномоченного по правам ребенка по Хабаровскому краю С.Л. Жуковой,  90 % детей, поступающих в школу в 1-ый класс – здоровые дети, к 11классу только 15 % детей не имеют хронических заболеваний.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Причинами такой ситуации являются: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школьной программе  в курсе биологии  на знания о здоровом питании отводится: в 5 классе – 2 часа, в 6 классе – 1 час, в 8 классе – 2 часа. В результате, как показывает анкетирование, школьники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г.Хабаровска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усваивают знания и не умеют применять их на практике, питаются неправильно и употребляют нездоровую пищу.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семье, в виду отсутствия знаний о здоровом питании у родителей, также не прививается культура здорового питания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решение данной проблемы направлен настоящий проект.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2068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9"/>
            <a:ext cx="5686646" cy="1209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условия для формирования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знаний у школьников и их родителей о здоровом питании и умение применять их самостоятельно на практике.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Создание проекта предусматривает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разработку и внедрение во все школы Хабаровского края новой программы дополнительного образования «Здоровое питание школьника» в рамкой которой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 помощи различных игровых форм,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дети и их родители сформируют умения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навыки организации здорового питания.</a:t>
            </a: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46" y="237130"/>
            <a:ext cx="3457354" cy="61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548680"/>
            <a:ext cx="87849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Разработать новую программу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дополнительного образования «Здоровое питание школьника»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учебных, дидактических материалов к ней.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Провести информационные и организационные мероприятия в  по продвижению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Здоровое питание школьника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 образовательные учреждения Хабаровского края (создание БД СМИ, БД школ, БД предприятий города, производящих и торгующих здоровыми продуктами, отбор пилотных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Апробировать программу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дополнительного образования «Здоровое питание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школьника»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г.Хабаровска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Оценить полученные результаты. </a:t>
            </a:r>
          </a:p>
          <a:p>
            <a:pPr marL="457200" indent="-4572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Внедрить проект в другие районы, города   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3085"/>
            <a:ext cx="3956328" cy="263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0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548680"/>
            <a:ext cx="8784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288089" cy="504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2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548680"/>
            <a:ext cx="8784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63" y="1124744"/>
            <a:ext cx="7144072" cy="554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6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428604"/>
            <a:ext cx="5000660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Объекты реализации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197" y="2143116"/>
            <a:ext cx="4281365" cy="49244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Ученики 9-х классов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2857496"/>
            <a:ext cx="2067682" cy="49244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2143116"/>
            <a:ext cx="3205494" cy="49244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Преподаватели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4502546"/>
            <a:ext cx="628654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«Математический лицей»,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СОШ №30,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«Гимназия №3 им. М.Ф.Панькова»,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СОШ с.Ракитное.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endCxn id="3" idx="0"/>
          </p:cNvCxnSpPr>
          <p:nvPr/>
        </p:nvCxnSpPr>
        <p:spPr>
          <a:xfrm rot="5400000">
            <a:off x="2251495" y="1179933"/>
            <a:ext cx="1071568" cy="8547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" idx="0"/>
          </p:cNvCxnSpPr>
          <p:nvPr/>
        </p:nvCxnSpPr>
        <p:spPr>
          <a:xfrm rot="16200000" flipH="1">
            <a:off x="3874476" y="1983387"/>
            <a:ext cx="1714510" cy="337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rot="16200000" flipH="1">
            <a:off x="6302067" y="1198866"/>
            <a:ext cx="1000132" cy="888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143108" y="2786058"/>
            <a:ext cx="1643074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5822165" y="2821777"/>
            <a:ext cx="1571636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6512511" cy="1143000"/>
          </a:xfrm>
        </p:spPr>
        <p:txBody>
          <a:bodyPr/>
          <a:lstStyle/>
          <a:p>
            <a:pPr algn="l"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Темы уроков: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14414" y="1500174"/>
            <a:ext cx="7072362" cy="2286016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ru-RU" dirty="0" smtClean="0"/>
              <a:t>Питание, его роль в здоровье человека.</a:t>
            </a:r>
          </a:p>
          <a:p>
            <a:pPr marL="502920" indent="-457200">
              <a:buAutoNum type="arabicPeriod"/>
            </a:pPr>
            <a:r>
              <a:rPr lang="ru-RU" dirty="0" smtClean="0"/>
              <a:t>Вся правда о белках, жирах и углеводах.</a:t>
            </a:r>
          </a:p>
          <a:p>
            <a:pPr marL="502920" indent="-457200">
              <a:buAutoNum type="arabicPeriod"/>
            </a:pPr>
            <a:r>
              <a:rPr lang="ru-RU" dirty="0" smtClean="0"/>
              <a:t>Правильная организация рациона школьника.</a:t>
            </a:r>
          </a:p>
          <a:p>
            <a:pPr marL="502920" indent="-457200">
              <a:buAutoNum type="arabicPeriod"/>
            </a:pPr>
            <a:r>
              <a:rPr lang="ru-RU" dirty="0" smtClean="0"/>
              <a:t>Витамины и микроэлементы необходимые организму.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193084" cy="24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ed819f2521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1538" y="857232"/>
            <a:ext cx="7166625" cy="487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307</Words>
  <Application>Microsoft Office PowerPoint</Application>
  <PresentationFormat>Экран (4:3)</PresentationFormat>
  <Paragraphs>67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ДВНЦМС  Кафедра стоматологии детского возраста  ГБОУ ВПО ДВГМУ.  Программа  дополнительного образования  «Здоровое питание школьника» («Ты есть то, что ты ешь»)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Темы уроков: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информационных ресурсов «Пегас Туристик»</dc:title>
  <dc:creator>user</dc:creator>
  <cp:lastModifiedBy>Polichka</cp:lastModifiedBy>
  <cp:revision>20</cp:revision>
  <dcterms:created xsi:type="dcterms:W3CDTF">2012-02-14T22:48:35Z</dcterms:created>
  <dcterms:modified xsi:type="dcterms:W3CDTF">2013-12-10T13:10:35Z</dcterms:modified>
</cp:coreProperties>
</file>